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3" d="100"/>
          <a:sy n="73" d="100"/>
        </p:scale>
        <p:origin x="12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02990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12315705"/>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21 </a:t>
            </a:r>
            <a:r>
              <a:rPr lang="ru-RU" sz="1200" b="1" dirty="0" err="1">
                <a:latin typeface="Times New Roman" pitchFamily="18" charset="0"/>
                <a:cs typeface="Times New Roman" pitchFamily="18" charset="0"/>
              </a:rPr>
              <a:t>мамырға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21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r>
              <a:rPr lang="kk-KZ" sz="1200" dirty="0">
                <a:latin typeface="Times New Roman" pitchFamily="18" charset="0"/>
                <a:cs typeface="Times New Roman" pitchFamily="18" charset="0"/>
              </a:rPr>
              <a:t>         </a:t>
            </a:r>
          </a:p>
          <a:p>
            <a:r>
              <a:rPr lang="kk-KZ" sz="1200" dirty="0">
                <a:latin typeface="Times New Roman" pitchFamily="18" charset="0"/>
                <a:cs typeface="Times New Roman" pitchFamily="18" charset="0"/>
              </a:rPr>
              <a:t>     Күндіз жаңбыр, найзағай, бұршақ, дауыл болады. Оңтүстік-батыстан жел соғады, күші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a:t>
            </a:r>
            <a:r>
              <a:rPr lang="kk-KZ" sz="1200" dirty="0">
                <a:latin typeface="Times New Roman" pitchFamily="18" charset="0"/>
                <a:cs typeface="Times New Roman" pitchFamily="18" charset="0"/>
              </a:rPr>
              <a:t>м/с. Ауа температурасы түнде 15-17, күндіз 27-29 градус жылы болады.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мамырға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22 </a:t>
            </a:r>
            <a:r>
              <a:rPr 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itchFamily="18" charset="0"/>
                <a:cs typeface="Times New Roman" pitchFamily="18" charset="0"/>
              </a:rPr>
              <a:t>    </a:t>
            </a:r>
            <a:r>
              <a:rPr lang="kk-KZ" sz="1200" dirty="0">
                <a:latin typeface="Times New Roman" pitchFamily="18" charset="0"/>
                <a:cs typeface="Times New Roman" pitchFamily="18" charset="0"/>
              </a:rPr>
              <a:t>Кей уақытта жаңбыр, найзағай, бұршақ, дауыл болады</a:t>
            </a:r>
            <a:r>
              <a:rPr lang="kk-KZ" sz="1200" dirty="0">
                <a:solidFill>
                  <a:prstClr val="black"/>
                </a:solidFill>
                <a:latin typeface="Times New Roman"/>
                <a:ea typeface="Calibri"/>
              </a:rPr>
              <a:t>.</a:t>
            </a:r>
            <a:r>
              <a:rPr lang="kk-KZ" sz="1200" dirty="0">
                <a:latin typeface="Times New Roman" pitchFamily="18" charset="0"/>
                <a:cs typeface="Times New Roman" pitchFamily="18" charset="0"/>
              </a:rPr>
              <a:t> Солтүстік-</a:t>
            </a:r>
            <a:r>
              <a:rPr lang="kk-KZ" sz="1200" dirty="0">
                <a:latin typeface="Times New Roman"/>
              </a:rPr>
              <a:t>бат</a:t>
            </a:r>
            <a:r>
              <a:rPr lang="kk-KZ" sz="1200" dirty="0">
                <a:latin typeface="Times New Roman"/>
                <a:ea typeface="Calibri"/>
              </a:rPr>
              <a:t>ыстан</a:t>
            </a:r>
            <a:r>
              <a:rPr lang="kk-KZ" sz="1200" dirty="0">
                <a:latin typeface="Times New Roman" pitchFamily="18" charset="0"/>
                <a:cs typeface="Times New Roman" pitchFamily="18" charset="0"/>
              </a:rPr>
              <a:t> жел соғады, күші 9-14, екпіні 15-20 м/с. Ауа температурасы түнде 13-15 градус жылы болады.</a:t>
            </a:r>
            <a:r>
              <a:rPr lang="kk-KZ" sz="1200" dirty="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266700" algn="just"/>
            <a:r>
              <a:rPr lang="ru-RU" sz="120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13222</TotalTime>
  <Words>596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2262</cp:revision>
  <cp:lastPrinted>2022-01-19T06:58:06Z</cp:lastPrinted>
  <dcterms:created xsi:type="dcterms:W3CDTF">2018-03-27T06:03:00Z</dcterms:created>
  <dcterms:modified xsi:type="dcterms:W3CDTF">2022-05-20T08:37:23Z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