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601187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smtClean="0">
                <a:solidFill>
                  <a:schemeClr val="tx1"/>
                </a:solidFill>
                <a:latin typeface="Times New Roman" panose="02020603050405020304" pitchFamily="18" charset="0"/>
                <a:cs typeface="Times New Roman" panose="02020603050405020304" pitchFamily="18" charset="0"/>
              </a:rPr>
              <a:t>21</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2410603"/>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solidFill>
                  <a:prstClr val="black"/>
                </a:solidFill>
                <a:latin typeface="Times New Roman" panose="02020603050405020304" pitchFamily="18" charset="0"/>
                <a:cs typeface="Times New Roman" panose="02020603050405020304" pitchFamily="18" charset="0"/>
              </a:rPr>
              <a:t>Ақтау қаласы бойынша 21 мамырға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21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prstClr val="black"/>
                </a:solidFill>
                <a:latin typeface="Times New Roman" pitchFamily="18" charset="0"/>
                <a:cs typeface="Times New Roman" pitchFamily="18" charset="0"/>
              </a:rPr>
              <a:t>          Көшпелі бұлтты, кей уақыттарда жаңбыр, найзағай, дауыл. Жел</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солтүстік-батыстан, күші 9-14, екпіні 15-20 м/с. Ауа температурасы түнде 12-14, күндіз 16-18 жылы.</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22 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20578</TotalTime>
  <Words>593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2209</cp:revision>
  <cp:lastPrinted>2021-07-01T07:38:07Z</cp:lastPrinted>
  <dcterms:created xsi:type="dcterms:W3CDTF">2018-03-27T06:03:00Z</dcterms:created>
  <dcterms:modified xsi:type="dcterms:W3CDTF">2022-05-20T08:04:29Z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