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926387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98710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20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266700" algn="just">
              <a:spcAft>
                <a:spcPts val="0"/>
              </a:spcAft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Ветер южный 9-14 м/с. Температура воздуха ночью 10-12, днем 30-32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2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22 мая 2022 г.</a:t>
            </a:r>
          </a:p>
          <a:p>
            <a:pPr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Без осадков. Ветер западный 9-14 м/с. Температура воздуха ночью 14-16 тепла.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299" y="1987977"/>
            <a:ext cx="4698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21, ночью 22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087482" y="3043910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13992</TotalTime>
  <Words>608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2229</cp:revision>
  <cp:lastPrinted>2021-11-30T05:55:24Z</cp:lastPrinted>
  <dcterms:created xsi:type="dcterms:W3CDTF">2018-03-27T06:03:00Z</dcterms:created>
  <dcterms:modified xsi:type="dcterms:W3CDTF">2022-05-20T08:32:32Z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