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32143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252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1301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мая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3-8 м/с. Температура воздуха ночью 10-12°, днем 28-30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7-12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14697</TotalTime>
  <Words>629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2204</cp:revision>
  <cp:lastPrinted>2021-10-18T15:52:53Z</cp:lastPrinted>
  <dcterms:created xsi:type="dcterms:W3CDTF">2018-03-27T06:03:00Z</dcterms:created>
  <dcterms:modified xsi:type="dcterms:W3CDTF">2022-05-20T08:39:43Z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