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4702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617484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794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20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77800"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Оңтүстіктен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10-12</a:t>
            </a:r>
            <a:r>
              <a:rPr lang="kk-KZ" sz="1200" dirty="0">
                <a:latin typeface="Times New Roman" panose="02020603050405020304" pitchFamily="18" charset="0"/>
                <a:cs typeface="Times New Roman" panose="02020603050405020304" pitchFamily="18" charset="0"/>
              </a:rPr>
              <a:t>, күндіз 30-32 жылы.</a:t>
            </a:r>
          </a:p>
          <a:p>
            <a:pPr algn="just"/>
            <a:endParaRPr lang="kk-KZ" sz="1200"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21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21, 22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2283</cp:revision>
  <cp:lastPrinted>2021-11-30T05:55:07Z</cp:lastPrinted>
  <dcterms:created xsi:type="dcterms:W3CDTF">2018-03-27T06:03:00Z</dcterms:created>
  <dcterms:modified xsi:type="dcterms:W3CDTF">2022-05-20T08:31:59Z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