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8234341"/>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76468139"/>
              </p:ext>
            </p:extLst>
          </p:nvPr>
        </p:nvGraphicFramePr>
        <p:xfrm>
          <a:off x="4972465" y="6507587"/>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4575389"/>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ас1у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21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20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21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 жауын-шашынсыз. Оңтүстік-батыстан жел соғады, күші </a:t>
            </a:r>
            <a:r>
              <a:rPr lang="ru-RU" sz="1200" dirty="0">
                <a:latin typeface="Times New Roman" pitchFamily="18" charset="0"/>
                <a:cs typeface="Times New Roman" pitchFamily="18" charset="0"/>
              </a:rPr>
              <a:t>3-8, </a:t>
            </a:r>
            <a:r>
              <a:rPr lang="kk-KZ" sz="1200" dirty="0">
                <a:latin typeface="Times New Roman" pitchFamily="18" charset="0"/>
                <a:cs typeface="Times New Roman" pitchFamily="18" charset="0"/>
              </a:rPr>
              <a:t>күндіз екпіні 14</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м/с. Ауа температурасы түнде 12-14, күндіз 27-29 градус жылы.</a:t>
            </a:r>
          </a:p>
          <a:p>
            <a:pPr algn="ctr"/>
            <a:r>
              <a:rPr lang="kk-KZ" altLang="ru-RU" sz="1200" b="1" dirty="0">
                <a:latin typeface="Times New Roman" pitchFamily="18" charset="0"/>
                <a:ea typeface="Times New Roman KZ" pitchFamily="18" charset="0"/>
                <a:cs typeface="Times New Roman" pitchFamily="18" charset="0"/>
              </a:rPr>
              <a:t>22 мамыр</a:t>
            </a:r>
          </a:p>
          <a:p>
            <a:pPr algn="ctr"/>
            <a:r>
              <a:rPr lang="ru-RU" sz="1200" b="1" dirty="0">
                <a:latin typeface="Times New Roman" pitchFamily="18" charset="0"/>
                <a:ea typeface="Times New Roman KZ" pitchFamily="18" charset="0"/>
                <a:cs typeface="Times New Roman" pitchFamily="18" charset="0"/>
              </a:rPr>
              <a:t>2022 </a:t>
            </a:r>
            <a:r>
              <a:rPr lang="ru-RU" sz="1200" b="1" dirty="0" err="1">
                <a:latin typeface="Times New Roman" pitchFamily="18" charset="0"/>
                <a:ea typeface="Times New Roman KZ" pitchFamily="18" charset="0"/>
                <a:cs typeface="Times New Roman" pitchFamily="18" charset="0"/>
              </a:rPr>
              <a:t>жылғы</a:t>
            </a:r>
            <a:r>
              <a:rPr lang="ru-RU" sz="1200" b="1" dirty="0">
                <a:latin typeface="Times New Roman" pitchFamily="18" charset="0"/>
                <a:ea typeface="Times New Roman KZ" pitchFamily="18" charset="0"/>
                <a:cs typeface="Times New Roman" pitchFamily="18" charset="0"/>
              </a:rPr>
              <a:t> 21</a:t>
            </a:r>
            <a:r>
              <a:rPr lang="kk-KZ" sz="1200" b="1" dirty="0">
                <a:latin typeface="Times New Roman" pitchFamily="18" charset="0"/>
                <a:ea typeface="Times New Roman KZ" pitchFamily="18" charset="0"/>
                <a:cs typeface="Times New Roman" pitchFamily="18" charset="0"/>
              </a:rPr>
              <a:t> мамыр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21-ден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22 </a:t>
            </a:r>
            <a:r>
              <a:rPr lang="ru-RU" sz="1200" b="1" dirty="0" err="1">
                <a:latin typeface="Times New Roman" pitchFamily="18" charset="0"/>
                <a:ea typeface="Times New Roman KZ" pitchFamily="18" charset="0"/>
                <a:cs typeface="Times New Roman" pitchFamily="18" charset="0"/>
              </a:rPr>
              <a:t>мамыр</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09-ға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indent="177800"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4-9 м/с.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15-17 градус </a:t>
            </a:r>
            <a:r>
              <a:rPr lang="ru-RU" sz="1200" dirty="0" err="1">
                <a:latin typeface="Times New Roman" pitchFamily="18" charset="0"/>
                <a:ea typeface="Times New Roman KZ" pitchFamily="18" charset="0"/>
                <a:cs typeface="Times New Roman" pitchFamily="18" charset="0"/>
                <a:sym typeface="+mn-ea"/>
              </a:rPr>
              <a:t>жылы</a:t>
            </a:r>
            <a:r>
              <a:rPr lang="ru-RU" sz="1200" dirty="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21, 22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13024</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2233</cp:revision>
  <cp:lastPrinted>2021-07-01T03:56:27Z</cp:lastPrinted>
  <dcterms:created xsi:type="dcterms:W3CDTF">2018-03-27T06:03:00Z</dcterms:created>
  <dcterms:modified xsi:type="dcterms:W3CDTF">2022-05-20T08:36:18Z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