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3748650"/>
              </p:ext>
            </p:extLst>
          </p:nvPr>
        </p:nvGraphicFramePr>
        <p:xfrm>
          <a:off x="307975" y="2493653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№140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4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51361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20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4108677"/>
              </p:ext>
            </p:extLst>
          </p:nvPr>
        </p:nvGraphicFramePr>
        <p:xfrm>
          <a:off x="5051198" y="4014895"/>
          <a:ext cx="4658052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79402"/>
            <a:ext cx="480853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21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20 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21 ч. 21 мая 2022 г.</a:t>
            </a:r>
          </a:p>
          <a:p>
            <a:pPr indent="1778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3-8, днем порывы 14 м/с. Температура воздуха ночью 12-14, днем 27-29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22 мая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21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22 мая 2022 г.</a:t>
            </a:r>
            <a:endParaRPr lang="en-US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юго-западный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4-9 м/с. Температура воздуха 15-17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9645" y="325611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8962" y="215491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мая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22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230052" y="883774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12961</TotalTime>
  <Words>575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2198</cp:revision>
  <cp:lastPrinted>2021-07-01T03:56:27Z</cp:lastPrinted>
  <dcterms:created xsi:type="dcterms:W3CDTF">2018-03-27T06:03:00Z</dcterms:created>
  <dcterms:modified xsi:type="dcterms:W3CDTF">2022-05-20T08:36:54Z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