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7443473"/>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36052548"/>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мамырға</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20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21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5-10 м/с. Ауа температурасы түнде 10-12°, күндіз 28-30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22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21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22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7-12</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22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14058</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2226</cp:revision>
  <cp:lastPrinted>2021-07-01T03:56:27Z</cp:lastPrinted>
  <dcterms:created xsi:type="dcterms:W3CDTF">2018-03-27T06:03:00Z</dcterms:created>
  <dcterms:modified xsi:type="dcterms:W3CDTF">2022-05-20T08:35:12Z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