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65745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876262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2022-05-20T08:26:37Z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