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458408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 дождь, гроза, град, шквал.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9-14, днем порывы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15-17, днем 27-29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22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Временами  дождь, гроза, град, шквал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2022-01-19T06:52:39Z</cp:lastPrinted>
  <dcterms:created xsi:type="dcterms:W3CDTF">2018-03-27T06:03:00Z</dcterms:created>
  <dcterms:modified xsi:type="dcterms:W3CDTF">2022-05-20T08:37:49Z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