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560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Ночью дождь. Ветер южный, юго-западный 9-14 м/с, днем порывы 15-20 м/с. Температура воздуха ночью 7-9, днем 27-29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22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Дождь, гроза, шквал.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2293</cp:revision>
  <cp:lastPrinted>2021-07-01T03:56:27Z</cp:lastPrinted>
  <dcterms:created xsi:type="dcterms:W3CDTF">2018-03-27T06:03:00Z</dcterms:created>
  <dcterms:modified xsi:type="dcterms:W3CDTF">2022-05-20T08:33:32Z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