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96626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северо-восточный с переходом на юго-западный 9-14, порывы 15-20  м/с. Температура воздуха 7-9, днем 18-20 тепла. </a:t>
            </a:r>
          </a:p>
          <a:p>
            <a:pPr lvl="0" indent="17780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7780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9-14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мая, ночью 22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2183</cp:revision>
  <cp:lastPrinted>2021-07-01T03:56:27Z</cp:lastPrinted>
  <dcterms:created xsi:type="dcterms:W3CDTF">2018-03-27T06:03:00Z</dcterms:created>
  <dcterms:modified xsi:type="dcterms:W3CDTF">2022-05-20T08:29:26Z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