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143671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21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20</a:t>
            </a:r>
            <a:r>
              <a:rPr lang="kk-KZ" altLang="ru-RU" sz="1200" b="1" dirty="0">
                <a:solidFill>
                  <a:srgbClr val="000000"/>
                </a:solidFill>
                <a:latin typeface="Times New Roman" pitchFamily="18" charset="0"/>
                <a:cs typeface="Times New Roman" pitchFamily="18" charset="0"/>
              </a:rPr>
              <a:t>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21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кей уақыттарда жаңбыр жауады, түнде найзағай болады. Батыстан, солтүстік-батыстан жел соғады, күші 7-12, екпіні 15 м/с. Ауа температурасы түнде 6-8, күндіз 10-12 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22</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21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22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аздаған жаңбыр жауады. Солтүстік-батыстан жел соғады, күші 9-14 м/с. Ауа температурасы 4-6 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954447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546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2021-07-01T07:38:07Z</cp:lastPrinted>
  <dcterms:created xsi:type="dcterms:W3CDTF">2018-03-27T06:03:00Z</dcterms:created>
  <dcterms:modified xsi:type="dcterms:W3CDTF">2022-05-20T08:05:26Z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