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1613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3633624"/>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жаңбыр, найзағай, бұршақ, дауыл. Жел солтүстік-батыстан соғады, күші 9-14, күндіз 15-20, екпіні 23 м/с. Ауа температурасы түнде 6-8, күндіз 12-14 градус жылы.</a:t>
            </a:r>
            <a:r>
              <a:rPr lang="ru-RU" sz="1200" dirty="0">
                <a:latin typeface="Times New Roman" pitchFamily="18" charset="0"/>
                <a:cs typeface="Times New Roman" pitchFamily="18" charset="0"/>
              </a:rPr>
              <a:t> </a:t>
            </a:r>
          </a:p>
          <a:p>
            <a:pPr lvl="0" algn="just"/>
            <a:r>
              <a:rPr lang="ru-RU" sz="1200" b="1" dirty="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algn="ct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22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21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2290</cp:revision>
  <cp:lastPrinted>2021-07-01T03:56:27Z</cp:lastPrinted>
  <dcterms:created xsi:type="dcterms:W3CDTF">2018-03-27T06:03:00Z</dcterms:created>
  <dcterms:modified xsi:type="dcterms:W3CDTF">2022-05-20T08:40:14Z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