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452687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№140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20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21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20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21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днем кратковременный дождь, гроза. Ветер юго-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западный 5-10, при грозе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м/с. Температура воздуха ночью 13-15, днем 25-27 тепла.                                            </a:t>
            </a:r>
          </a:p>
          <a:p>
            <a:pPr lvl="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 22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21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22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гроза, град. Ветер юго-западный 5-10, при грозе порывы 15 м/с. Температура воздуха 15-17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21 мая, ночью 22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773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2248</cp:revision>
  <cp:lastPrinted>2021-07-01T09:11:30Z</cp:lastPrinted>
  <dcterms:created xsi:type="dcterms:W3CDTF">2018-03-27T06:03:00Z</dcterms:created>
  <dcterms:modified xsi:type="dcterms:W3CDTF">2022-05-20T08:07:09Z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