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37923243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№140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1933579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21, ночью 22 мая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7746235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мая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20 мая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21 мая 2022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Переменная облачность, временами дождь, гроза, шквал. Ветер юго-северо-западный 9-14, порывы 15-20 м/с. Температура воздуха ночью 12-14, днем 16-18 тепла.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мая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21 мая 2022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 без осадков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северо-западный 9-14 м/с. Температура воздуха ночью 10-12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15049" y="304136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8"/>
          <p:cNvSpPr txBox="1">
            <a:spLocks noChangeArrowheads="1"/>
          </p:cNvSpPr>
          <p:nvPr/>
        </p:nvSpPr>
        <p:spPr bwMode="auto">
          <a:xfrm>
            <a:off x="230079" y="751003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14183</TotalTime>
  <Words>608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2153</cp:revision>
  <cp:lastPrinted>2021-10-15T03:50:29Z</cp:lastPrinted>
  <dcterms:created xsi:type="dcterms:W3CDTF">2018-03-27T06:03:00Z</dcterms:created>
  <dcterms:modified xsi:type="dcterms:W3CDTF">2022-05-20T08:04:57Z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