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623971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дождь, ночью гроза. Ветер западный, северо-западный 7-12, порывы 15 м/с. Температура воздуха ночью 6-8, днем 10-12 тепла.</a:t>
            </a: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22 мая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небольшой дождь. Ветер северо-западный 9-14 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4-6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7885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22 мая 2022 года метеорологические условия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615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2179</cp:revision>
  <cp:lastPrinted>2021-02-03T11:37:00Z</cp:lastPrinted>
  <dcterms:created xsi:type="dcterms:W3CDTF">2018-03-27T06:03:00Z</dcterms:created>
  <dcterms:modified xsi:type="dcterms:W3CDTF">2022-05-20T08:05:51Z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