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69847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939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конце дня кратковременный дождь, гроза, шквал. Ветер юго-западный с переходом на северо-западный 8-13, днем 15-20, порывы 25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16-18, днем 30-32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22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сильный дождь, гроза, шквал, 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8-13, порывы 15-20 м/с. Температура воздуха         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641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2178</cp:revision>
  <cp:lastPrinted>2021-07-01T03:56:27Z</cp:lastPrinted>
  <dcterms:created xsi:type="dcterms:W3CDTF">2018-03-27T06:03:00Z</dcterms:created>
  <dcterms:modified xsi:type="dcterms:W3CDTF">2022-05-20T08:42:45Z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