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474414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469034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a:latin typeface="Times New Roman" panose="02020603050405020304" pitchFamily="18" charset="0"/>
                <a:cs typeface="Times New Roman" panose="02020603050405020304" pitchFamily="18" charset="0"/>
              </a:rPr>
              <a:t> </a:t>
            </a:r>
            <a:endParaRPr lang="ru-RU" altLang="ru-RU" sz="1100" b="1" smtClean="0">
              <a:latin typeface="Times New Roman" panose="02020603050405020304" pitchFamily="18" charset="0"/>
              <a:cs typeface="Times New Roman" panose="02020603050405020304" pitchFamily="18" charset="0"/>
            </a:endParaRPr>
          </a:p>
          <a:p>
            <a:pPr lvl="0" algn="ctr"/>
            <a:r>
              <a:rPr lang="ru-RU" altLang="ru-RU" sz="1100" b="1" smtClean="0">
                <a:latin typeface="Times New Roman" panose="02020603050405020304" pitchFamily="18" charset="0"/>
                <a:cs typeface="Times New Roman" panose="02020603050405020304" pitchFamily="18" charset="0"/>
              </a:rPr>
              <a:t>21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20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21</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күннің соңында өткінші жаңбыр, найзағай дауыл болады. Оңтүстік-батыстан солтүстік-батысқа ауысатын жел соғады, күші 8-13, күндіз 15-20, екпіні 25 м/с. Ауа температурасы түнде  16-18, күндіз 30-32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22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21 мамырдан 09 сағ. 22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қатты жаңбыр, найзағай, дауыл, бұршақ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8-13, екпіні 15-20 м/с. Ауа температурасы 12-14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416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609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2263</cp:revision>
  <cp:lastPrinted>2021-07-01T03:56:27Z</cp:lastPrinted>
  <dcterms:created xsi:type="dcterms:W3CDTF">2018-03-27T06:03:00Z</dcterms:created>
  <dcterms:modified xsi:type="dcterms:W3CDTF">2022-05-20T08:42:01Z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