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9813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9-14, днем порывы 15-20 м/с. Температура воздуха ночью 8-10,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9-14, порывы 18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2022-05-20T08:26:05Z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