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64442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773636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20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19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20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5-10 м/с. Ауа температурасы түнде 10-12°, күндіз 27-29</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21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21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21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14722</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2253</cp:revision>
  <cp:lastPrinted>2021-07-01T03:56:27Z</cp:lastPrinted>
  <dcterms:created xsi:type="dcterms:W3CDTF">2018-03-27T06:03:00Z</dcterms:created>
  <dcterms:modified xsi:type="dcterms:W3CDTF">2022-05-19T08:13:00Z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