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278105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 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днем гроза. Ветер юго-западный, западный 9-14 м/с. Температура воздуха ночью 8-10, днем 18-20 тепла.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дождь, гроза. Ветер юго-восточный с переходом на юго-западный 9-14, порывы 15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2177</cp:revision>
  <cp:lastPrinted>2021-02-03T11:37:00Z</cp:lastPrinted>
  <dcterms:created xsi:type="dcterms:W3CDTF">2018-03-27T06:03:00Z</dcterms:created>
  <dcterms:modified xsi:type="dcterms:W3CDTF">2022-05-19T07:54:22Z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