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931967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20, 2022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768165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236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20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күндіз жаңбыр, найзағай, шады дауыл.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солтүстік-батысқа ауыспалы, күші 9-14, күндіз екпіні 15-20 м/с. Ауа температурасы түнде 14-16, күндіз 18-20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21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20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21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20509</TotalTime>
  <Words>601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2021-07-01T07:38:07Z</cp:lastPrinted>
  <dcterms:created xsi:type="dcterms:W3CDTF">2018-03-27T06:03:00Z</dcterms:created>
  <dcterms:modified xsi:type="dcterms:W3CDTF">2022-05-19T07:53:04Z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