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8278176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19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20 мая 2022 г.</a:t>
            </a:r>
          </a:p>
          <a:p>
            <a:pPr indent="1778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 м/с. Температура воздуха ночью 13-15, днем 26-28 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21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20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21 мая 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3-8 м/с. Температура воздуха 14-16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571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2196</cp:revision>
  <cp:lastPrinted>2021-07-01T03:56:27Z</cp:lastPrinted>
  <dcterms:created xsi:type="dcterms:W3CDTF">2018-03-27T06:03:00Z</dcterms:created>
  <dcterms:modified xsi:type="dcterms:W3CDTF">2022-05-19T08:09:24Z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