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33066572"/>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№139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20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19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20</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6-11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23-25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20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21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266700" algn="just"/>
            <a:r>
              <a:rPr lang="ru-RU" sz="1200" dirty="0">
                <a:solidFill>
                  <a:srgbClr val="000000"/>
                </a:solidFill>
                <a:latin typeface="Times New Roman" panose="02020603050405020304" pitchFamily="18" charset="0"/>
                <a:cs typeface="Times New Roman" panose="02020603050405020304" pitchFamily="18" charset="0"/>
                <a:sym typeface="+mn-ea"/>
              </a:rPr>
              <a:t>Без осадков.  </a:t>
            </a:r>
            <a:r>
              <a:rPr lang="ru-RU" sz="1200" dirty="0">
                <a:latin typeface="Times New Roman" pitchFamily="18" charset="0"/>
                <a:cs typeface="Times New Roman" pitchFamily="18" charset="0"/>
              </a:rPr>
              <a:t>Ветер юго-восточный 5-10 м/с. Температура воздуха ночью 8-10 тепла.</a:t>
            </a:r>
            <a:endParaRPr lang="ru-RU"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27275863"/>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26575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20, 21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13328</TotalTime>
  <Words>606</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2205</cp:revision>
  <cp:lastPrinted>2021-07-01T07:38:07Z</cp:lastPrinted>
  <dcterms:created xsi:type="dcterms:W3CDTF">2018-03-27T06:03:00Z</dcterms:created>
  <dcterms:modified xsi:type="dcterms:W3CDTF">2022-05-19T07:59:21Z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