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701295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5491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мая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</a:t>
            </a: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мая 2022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20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Переменная облачность, без осадков. Ветер восточный 8-13 м/с. Температура воздуха ночью 15-17, днем 29-31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20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21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8-13 м/с. Температура воздуха  16-18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324961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12797</TotalTime>
  <Words>615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2176</cp:revision>
  <cp:lastPrinted>2021-07-01T03:56:27Z</cp:lastPrinted>
  <dcterms:created xsi:type="dcterms:W3CDTF">2018-03-27T06:03:00Z</dcterms:created>
  <dcterms:modified xsi:type="dcterms:W3CDTF">2022-05-19T08:17:43Z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