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64017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17594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Дождь, гроза, шквал. Ветер юго-западный, западный 15-20 м/с, днем порывы 23-28 м/с. Температура воздуха ночью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Дождь, гроза, шквал. Ветер южный, юго-западный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12964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2291</cp:revision>
  <cp:lastPrinted>2021-07-01T03:56:27Z</cp:lastPrinted>
  <dcterms:created xsi:type="dcterms:W3CDTF">2018-03-27T06:03:00Z</dcterms:created>
  <dcterms:modified xsi:type="dcterms:W3CDTF">2022-05-19T08:06:00Z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