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3" d="100"/>
          <a:sy n="73" d="100"/>
        </p:scale>
        <p:origin x="12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00795500"/>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8704" y="3874975"/>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86441262"/>
              </p:ext>
            </p:extLst>
          </p:nvPr>
        </p:nvGraphicFramePr>
        <p:xfrm>
          <a:off x="5027612" y="4200100"/>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5002788" y="139682"/>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20 </a:t>
            </a:r>
            <a:r>
              <a:rPr lang="ru-RU" sz="1200" b="1" dirty="0" err="1">
                <a:latin typeface="Times New Roman" pitchFamily="18" charset="0"/>
                <a:cs typeface="Times New Roman" pitchFamily="18" charset="0"/>
              </a:rPr>
              <a:t>мамырға</a:t>
            </a:r>
            <a:endParaRPr lang="ru-RU" sz="1200" b="1" dirty="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20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r>
              <a:rPr lang="kk-KZ" sz="1200" dirty="0">
                <a:latin typeface="Times New Roman" pitchFamily="18" charset="0"/>
                <a:cs typeface="Times New Roman" pitchFamily="18" charset="0"/>
              </a:rPr>
              <a:t>         </a:t>
            </a:r>
          </a:p>
          <a:p>
            <a:r>
              <a:rPr lang="kk-KZ" sz="1200" dirty="0">
                <a:latin typeface="Times New Roman" pitchFamily="18" charset="0"/>
                <a:cs typeface="Times New Roman" pitchFamily="18" charset="0"/>
              </a:rPr>
              <a:t>     Жауын-шашынсыз. Солтүстік-шығыстан жел соғады, күші 9-14,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a:t>
            </a:r>
            <a:r>
              <a:rPr lang="kk-KZ" sz="1200" dirty="0">
                <a:latin typeface="Times New Roman" pitchFamily="18" charset="0"/>
                <a:cs typeface="Times New Roman" pitchFamily="18" charset="0"/>
              </a:rPr>
              <a:t>м/с. Ауа температурасы түнде 12-14, күндіз 27-29 градус жылы болады.</a:t>
            </a:r>
          </a:p>
          <a:p>
            <a:pPr algn="just"/>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мамырға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21 </a:t>
            </a:r>
            <a:r>
              <a:rPr 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a:rPr>
              <a:t>Жауын-шашынсыз</a:t>
            </a:r>
            <a:r>
              <a:rPr lang="kk-KZ" sz="1200" dirty="0">
                <a:solidFill>
                  <a:prstClr val="black"/>
                </a:solidFill>
                <a:latin typeface="Times New Roman"/>
                <a:ea typeface="Calibri"/>
              </a:rPr>
              <a:t>.</a:t>
            </a:r>
            <a:r>
              <a:rPr lang="kk-KZ" sz="1200" dirty="0">
                <a:latin typeface="Times New Roman" pitchFamily="18" charset="0"/>
                <a:cs typeface="Times New Roman" pitchFamily="18" charset="0"/>
              </a:rPr>
              <a:t> Солтүстік-</a:t>
            </a:r>
            <a:r>
              <a:rPr lang="kk-KZ" sz="1200" dirty="0">
                <a:latin typeface="Times New Roman"/>
                <a:ea typeface="Calibri"/>
              </a:rPr>
              <a:t>шығыстан</a:t>
            </a:r>
            <a:r>
              <a:rPr lang="kk-KZ" sz="1200" dirty="0">
                <a:latin typeface="Times New Roman" pitchFamily="18" charset="0"/>
                <a:cs typeface="Times New Roman" pitchFamily="18" charset="0"/>
              </a:rPr>
              <a:t> жел соғады, күші 9-14 м/с. Ауа температурасы түнде 14-16 градус жылы болады.</a:t>
            </a:r>
            <a:r>
              <a:rPr lang="kk-KZ" sz="1200" dirty="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0825" y="353193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0825" y="259545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мамырда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266700" algn="just"/>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smtClean="0">
                <a:solidFill>
                  <a:schemeClr val="tx1"/>
                </a:solidFill>
                <a:latin typeface="Times New Roman" panose="02020603050405020304" pitchFamily="18" charset="0"/>
                <a:cs typeface="Times New Roman" panose="02020603050405020304" pitchFamily="18" charset="0"/>
              </a:rPr>
              <a:t>мамырда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13222</TotalTime>
  <Words>578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2260</cp:revision>
  <cp:lastPrinted>2022-01-19T06:58:06Z</cp:lastPrinted>
  <dcterms:created xsi:type="dcterms:W3CDTF">2018-03-27T06:03:00Z</dcterms:created>
  <dcterms:modified xsi:type="dcterms:W3CDTF">2022-05-19T08:10:16Z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