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07436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№139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19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20 мая</a:t>
            </a:r>
          </a:p>
          <a:p>
            <a:pPr lvl="0" indent="17780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19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20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юго-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западный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м/с. Температура воздуха ночью 14-16, днем 24-26 тепла.                                            </a:t>
            </a:r>
          </a:p>
          <a:p>
            <a:pPr lvl="0" indent="177800" algn="ctr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 21 мая</a:t>
            </a:r>
          </a:p>
          <a:p>
            <a:pPr lvl="0" indent="17780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20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21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дождь, гроза, град. Ветер 5-10, при грозе порывы 15 м/с. Температура воздуха 15-17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20 мая, ночью 21 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763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2246</cp:revision>
  <cp:lastPrinted>2021-07-01T09:11:30Z</cp:lastPrinted>
  <dcterms:created xsi:type="dcterms:W3CDTF">2018-03-27T06:03:00Z</dcterms:created>
  <dcterms:modified xsi:type="dcterms:W3CDTF">2022-05-19T07:55:29Z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