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9349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днем дождь, гроза, пыльная буря. Ветер юго-восточный с переходом на северо-западный 9-14, днем порывы 15-20 м/с. Температура воздуха ночью 14-16, днем 18-20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13-15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2021-10-15T03:50:29Z</cp:lastPrinted>
  <dcterms:created xsi:type="dcterms:W3CDTF">2018-03-27T06:03:00Z</dcterms:created>
  <dcterms:modified xsi:type="dcterms:W3CDTF">2022-05-19T07:53:29Z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