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170847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2092881"/>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20</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a:t>
            </a:r>
            <a:r>
              <a:rPr lang="en-US" sz="1100" b="1" dirty="0">
                <a:solidFill>
                  <a:srgbClr val="000000"/>
                </a:solidFill>
                <a:latin typeface="Times New Roman" panose="02020603050405020304" pitchFamily="18" charset="0"/>
                <a:cs typeface="Times New Roman" panose="02020603050405020304" pitchFamily="18" charset="0"/>
              </a:rPr>
              <a:t>9</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20</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кей уақыттарда жаңбыр жауады, найзағай күтіледі.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kk-KZ" sz="1200" dirty="0">
                <a:solidFill>
                  <a:prstClr val="black"/>
                </a:solidFill>
                <a:latin typeface="Times New Roman" pitchFamily="18" charset="0"/>
                <a:cs typeface="Times New Roman" pitchFamily="18" charset="0"/>
              </a:rPr>
              <a:t>Ауаның температурасы түнде 7-9, күндіз 18-20 градус жылы болады.</a:t>
            </a:r>
          </a:p>
          <a:p>
            <a:pPr lvl="0" indent="182563" algn="ctr"/>
            <a:endParaRPr lang="kk-KZ"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2</a:t>
            </a:r>
            <a:r>
              <a:rPr lang="en-US" sz="1200" b="1" dirty="0">
                <a:solidFill>
                  <a:srgbClr val="000000"/>
                </a:solidFill>
                <a:latin typeface="Times New Roman" panose="02020603050405020304" pitchFamily="18" charset="0"/>
                <a:cs typeface="Times New Roman" panose="02020603050405020304" pitchFamily="18" charset="0"/>
              </a:rPr>
              <a:t>1</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a:t>
            </a:r>
            <a:r>
              <a:rPr lang="en-US" sz="1100" b="1" dirty="0">
                <a:solidFill>
                  <a:srgbClr val="000000"/>
                </a:solidFill>
                <a:latin typeface="Times New Roman" panose="02020603050405020304" pitchFamily="18" charset="0"/>
                <a:cs typeface="Times New Roman" panose="02020603050405020304" pitchFamily="18" charset="0"/>
              </a:rPr>
              <a:t>20</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15-20 м/с. Ауаның температурасы түнде 11-13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470013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13110</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2176</cp:revision>
  <cp:lastPrinted>2021-07-01T07:38:07Z</cp:lastPrinted>
  <dcterms:created xsi:type="dcterms:W3CDTF">2018-03-27T06:03:00Z</dcterms:created>
  <dcterms:modified xsi:type="dcterms:W3CDTF">2022-05-19T08:00:32Z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