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62224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5128445"/>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күндіз жаңбыр, найзағай. Жел солтүстік-батыстан, батыстан соғады, күші 9-14 м/с. Ауа температурасы түнде 7-9, күндіз 10-12 градус жылы.</a:t>
            </a:r>
            <a:r>
              <a:rPr lang="ru-RU" sz="1200" dirty="0">
                <a:latin typeface="Times New Roman" pitchFamily="18" charset="0"/>
                <a:cs typeface="Times New Roman" pitchFamily="18" charset="0"/>
              </a:rPr>
              <a:t> </a:t>
            </a:r>
          </a:p>
          <a:p>
            <a:pPr lvl="0" algn="just"/>
            <a:r>
              <a:rPr lang="ru-RU" sz="1200" b="1" dirty="0">
                <a:solidFill>
                  <a:srgbClr val="000000"/>
                </a:solidFill>
                <a:latin typeface="Times New Roman" pitchFamily="18" charset="0"/>
                <a:cs typeface="Times New Roman" pitchFamily="18" charset="0"/>
                <a:sym typeface="+mn-ea"/>
              </a:rPr>
              <a:t>                          </a:t>
            </a:r>
            <a:endParaRPr lang="ru-RU" sz="1200" b="1" dirty="0" smtClean="0">
              <a:solidFill>
                <a:srgbClr val="000000"/>
              </a:solidFill>
              <a:latin typeface="Times New Roman" pitchFamily="18" charset="0"/>
              <a:cs typeface="Times New Roman" pitchFamily="18" charset="0"/>
              <a:sym typeface="+mn-ea"/>
            </a:endParaRPr>
          </a:p>
          <a:p>
            <a:pPr lvl="0" algn="ctr"/>
            <a:r>
              <a:rPr lang="ru-RU" sz="1200" b="1" dirty="0" smtClean="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21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20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21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Бұлтты,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с</a:t>
            </a:r>
            <a:r>
              <a:rPr lang="kk-KZ" sz="1200" dirty="0">
                <a:latin typeface="Times New Roman" pitchFamily="18" charset="0"/>
                <a:cs typeface="Times New Roman" pitchFamily="18" charset="0"/>
              </a:rPr>
              <a:t>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13735"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30806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13106</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2288</cp:revision>
  <cp:lastPrinted>2021-07-01T03:56:27Z</cp:lastPrinted>
  <dcterms:created xsi:type="dcterms:W3CDTF">2018-03-27T06:03:00Z</dcterms:created>
  <dcterms:modified xsi:type="dcterms:W3CDTF">2022-05-19T08:14:55Z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