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33773863"/>
              </p:ext>
            </p:extLst>
          </p:nvPr>
        </p:nvGraphicFramePr>
        <p:xfrm>
          <a:off x="307975" y="2636912"/>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874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№139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20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19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26-28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21 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20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a:t>
            </a:r>
            <a:r>
              <a:rPr lang="kk-KZ" sz="1200" dirty="0">
                <a:latin typeface="Times New Roman" pitchFamily="18" charset="0"/>
                <a:cs typeface="Times New Roman" pitchFamily="18" charset="0"/>
              </a:rPr>
              <a:t>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92803878"/>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20, 21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13376</TotalTime>
  <Words>536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2211</cp:revision>
  <cp:lastPrinted>2021-07-01T07:38:07Z</cp:lastPrinted>
  <dcterms:created xsi:type="dcterms:W3CDTF">2018-03-27T06:03:00Z</dcterms:created>
  <dcterms:modified xsi:type="dcterms:W3CDTF">2022-05-19T07:58:23Z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