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59349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6700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9-14, днем порывы 18 м/с. Температура воздуха ночью 9-11, днем 24-26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21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южный 9-14 м/с. Температура воздуха ночью 10-12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2227</cp:revision>
  <cp:lastPrinted>2021-11-30T05:55:24Z</cp:lastPrinted>
  <dcterms:created xsi:type="dcterms:W3CDTF">2018-03-27T06:03:00Z</dcterms:created>
  <dcterms:modified xsi:type="dcterms:W3CDTF">2022-05-19T08:04:44Z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