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174030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9-14, утром и днем порывы 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12-14, днем 27-29 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21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9-14 м/с. Температура воздуха ночью 14-16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2201</cp:revision>
  <cp:lastPrinted>2022-01-19T06:52:39Z</cp:lastPrinted>
  <dcterms:created xsi:type="dcterms:W3CDTF">2018-03-27T06:03:00Z</dcterms:created>
  <dcterms:modified xsi:type="dcterms:W3CDTF">2022-05-19T08:11:19Z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