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4161448"/>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8919951"/>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20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2022 </a:t>
            </a:r>
            <a:r>
              <a:rPr lang="ru-RU" sz="1100" b="1" dirty="0" err="1">
                <a:latin typeface="Times New Roman" pitchFamily="18" charset="0"/>
                <a:cs typeface="Times New Roman" pitchFamily="18" charset="0"/>
              </a:rPr>
              <a:t>жылғы</a:t>
            </a:r>
            <a:r>
              <a:rPr lang="ru-RU" sz="1100" b="1" dirty="0">
                <a:latin typeface="Times New Roman" pitchFamily="18" charset="0"/>
                <a:cs typeface="Times New Roman" pitchFamily="18" charset="0"/>
              </a:rPr>
              <a:t> 19 </a:t>
            </a:r>
            <a:r>
              <a:rPr lang="ru-RU" sz="1100" b="1" dirty="0" err="1">
                <a:latin typeface="Times New Roman" pitchFamily="18" charset="0"/>
                <a:cs typeface="Times New Roman" pitchFamily="18" charset="0"/>
              </a:rPr>
              <a:t>мамыр</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20 </a:t>
            </a:r>
            <a:r>
              <a:rPr lang="ru-RU" sz="1100" b="1" dirty="0" err="1">
                <a:latin typeface="Times New Roman" pitchFamily="18" charset="0"/>
                <a:cs typeface="Times New Roman" pitchFamily="18" charset="0"/>
              </a:rPr>
              <a:t>мамыр</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 Оңтүстік-батыстан жел соғады, күші </a:t>
            </a:r>
            <a:r>
              <a:rPr lang="ru-RU" sz="1200" dirty="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түнде 13-15, күндіз 26-28 градус жылы.</a:t>
            </a:r>
          </a:p>
          <a:p>
            <a:pPr algn="ctr"/>
            <a:r>
              <a:rPr lang="kk-KZ" altLang="ru-RU" sz="1200" b="1" dirty="0">
                <a:latin typeface="Times New Roman" pitchFamily="18" charset="0"/>
                <a:ea typeface="Times New Roman KZ" pitchFamily="18" charset="0"/>
                <a:cs typeface="Times New Roman" pitchFamily="18" charset="0"/>
              </a:rPr>
              <a:t>21 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20</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21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3-8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14-16 градус </a:t>
            </a:r>
            <a:r>
              <a:rPr lang="ru-RU" sz="1200" dirty="0" err="1">
                <a:latin typeface="Times New Roman" pitchFamily="18" charset="0"/>
                <a:ea typeface="Times New Roman KZ" pitchFamily="18" charset="0"/>
                <a:cs typeface="Times New Roman" pitchFamily="18" charset="0"/>
                <a:sym typeface="+mn-ea"/>
              </a:rPr>
              <a:t>жылы</a:t>
            </a:r>
            <a:r>
              <a:rPr lang="ru-RU" sz="1200" dirty="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13023</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2231</cp:revision>
  <cp:lastPrinted>2021-07-01T03:56:27Z</cp:lastPrinted>
  <dcterms:created xsi:type="dcterms:W3CDTF">2018-03-27T06:03:00Z</dcterms:created>
  <dcterms:modified xsi:type="dcterms:W3CDTF">2022-05-19T08:08:28Z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