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20849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03959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20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жаңбыр, найзағай. Жел оңтүстік-батыстан 7-12 м/с. Ауа температурасы түнде 10-12°, күндіз 26-28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21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21</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2021-07-01T03:56:27Z</cp:lastPrinted>
  <dcterms:created xsi:type="dcterms:W3CDTF">2018-03-27T06:03:00Z</dcterms:created>
  <dcterms:modified xsi:type="dcterms:W3CDTF">2022-05-19T08:06:27Z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