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34344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20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19</a:t>
            </a:r>
            <a:r>
              <a:rPr lang="kk-KZ" altLang="ru-RU" sz="1200" b="1" dirty="0">
                <a:solidFill>
                  <a:srgbClr val="000000"/>
                </a:solidFill>
                <a:latin typeface="Times New Roman" pitchFamily="18" charset="0"/>
                <a:cs typeface="Times New Roman" pitchFamily="18" charset="0"/>
              </a:rPr>
              <a:t> 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20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кей уақыттарда жаңбыр жауады, күндіз найзағай болады. Батыстан, оңтүстік-батыстан жел соғады, күші 9-14 м/с. Ауа температурасы түнде 8-10, күндіз 18-20 градус жылы болады.</a:t>
            </a:r>
            <a:r>
              <a:rPr lang="ru-RU" sz="1200" b="1" dirty="0">
                <a:solidFill>
                  <a:srgbClr val="000000"/>
                </a:solidFill>
                <a:latin typeface="Times New Roman" pitchFamily="18" charset="0"/>
                <a:cs typeface="Times New Roman" pitchFamily="18" charset="0"/>
              </a:rPr>
              <a:t> </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21</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20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21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кей уақыттарда жаңбыр жауады, найзағай болады. Желдің бағысы оңтүстік-шығыстан оңтүстік-батысқа ауысады, күші 9-14, екпіні 15 м/с. Ауа температурасы 6-8 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014208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553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2207</cp:revision>
  <cp:lastPrinted>2021-07-01T07:38:07Z</cp:lastPrinted>
  <dcterms:created xsi:type="dcterms:W3CDTF">2018-03-27T06:03:00Z</dcterms:created>
  <dcterms:modified xsi:type="dcterms:W3CDTF">2022-05-19T07:53:53Z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