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448509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29128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19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20</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жауын-шашынсызболады. Шығыстан жел соғады, күші 8-13 м/с. Ауа температурасы түнде  15-17, күндіз 29-31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20 мамырдан 09 сағ. 21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Оңтүстік-шығыстан жел соғады, күші 8-13 м/с. Ауа температурасы 16-18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2261</cp:revision>
  <cp:lastPrinted>2021-07-01T03:56:27Z</cp:lastPrinted>
  <dcterms:created xsi:type="dcterms:W3CDTF">2018-03-27T06:03:00Z</dcterms:created>
  <dcterms:modified xsi:type="dcterms:W3CDTF">2022-05-19T08:16:53Z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