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7363111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20 мая 2022 г.</a:t>
            </a: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дождь. Ветер юго-западный, западный 9-14, днем порывы 15-20  м/с. Температура воздуха 4-6, днем 17-19 тепла. </a:t>
            </a:r>
          </a:p>
          <a:p>
            <a:pPr lvl="0"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мая</a:t>
            </a:r>
          </a:p>
          <a:p>
            <a:pPr lvl="0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20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21 мая 2022 г.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Ветер юго-западный 15-20 м/с. Температура воздуха ночью 5-7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786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241070"/>
              </p:ext>
            </p:extLst>
          </p:nvPr>
        </p:nvGraphicFramePr>
        <p:xfrm>
          <a:off x="5045028" y="4440292"/>
          <a:ext cx="4691064" cy="2045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28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мая, ночью 21 мая 2022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13228</TotalTime>
  <Words>574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2181</cp:revision>
  <cp:lastPrinted>2021-07-01T03:56:27Z</cp:lastPrinted>
  <dcterms:created xsi:type="dcterms:W3CDTF">2018-03-27T06:03:00Z</dcterms:created>
  <dcterms:modified xsi:type="dcterms:W3CDTF">2022-05-19T08:02:08Z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