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3462016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19 мая 2022 г.</a:t>
            </a: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 5-10, при грозе порывы 15-20 м/с. Температура воздуха ночью 14-16, днем 23-25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20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2194</cp:revision>
  <cp:lastPrinted>2021-07-01T03:56:27Z</cp:lastPrinted>
  <dcterms:created xsi:type="dcterms:W3CDTF">2018-03-27T06:03:00Z</dcterms:created>
  <dcterms:modified xsi:type="dcterms:W3CDTF">2022-05-18T08:41:34Z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