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42068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юго-восточный с переходом на юго-западный 5-10 м/с. Температура воздуха ночью 13-15, днем 22-24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м/с. Температура воздуха ночью 15-17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2021-10-15T03:50:29Z</cp:lastPrinted>
  <dcterms:created xsi:type="dcterms:W3CDTF">2018-03-27T06:03:00Z</dcterms:created>
  <dcterms:modified xsi:type="dcterms:W3CDTF">2022-05-18T08:20:39Z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