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0079755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87508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В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етер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северо-западный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15-17, днем 25-27 тепла.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19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20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северо-восточный 9-14 м/с.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2199</cp:revision>
  <cp:lastPrinted>2022-01-19T06:52:39Z</cp:lastPrinted>
  <dcterms:created xsi:type="dcterms:W3CDTF">2018-03-27T06:03:00Z</dcterms:created>
  <dcterms:modified xsi:type="dcterms:W3CDTF">2022-05-18T08:42:25Z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