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101786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№138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18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19 мая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18 мая до 21 ч. 19 мая</a:t>
            </a:r>
          </a:p>
          <a:p>
            <a:pPr lvl="0" indent="17780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временами дождь, гроза. Ветер юго-западный 3-8, при грозе порывы 15 м/с. Температура воздуха ночью 13-15, днем 22-24 тепла.                                            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20 мая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19 мая до 09 ч. 20 мая</a:t>
            </a:r>
          </a:p>
          <a:p>
            <a:pPr lvl="0" indent="17780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осаков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Ветер 3-8 м/с. Температура воздуха 13-15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19 мая, ночью 20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760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2244</cp:revision>
  <cp:lastPrinted>2021-07-01T09:11:30Z</cp:lastPrinted>
  <dcterms:created xsi:type="dcterms:W3CDTF">2018-03-27T06:03:00Z</dcterms:created>
  <dcterms:modified xsi:type="dcterms:W3CDTF">2022-05-18T08:23:26Z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