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3802133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5491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мая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мая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Переменная облачность, без осадков. Ветер восточный 8-13 м/с. Температура воздуха ночью 14-16, днем 28-30 тепла.</a:t>
            </a:r>
          </a:p>
          <a:p>
            <a:pPr indent="17780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7780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19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20 мая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8-13 м/с. Температура воздуха  15-17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324961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230052" y="883774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12797</TotalTime>
  <Words>614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2174</cp:revision>
  <cp:lastPrinted>2021-07-01T03:56:27Z</cp:lastPrinted>
  <dcterms:created xsi:type="dcterms:W3CDTF">2018-03-27T06:03:00Z</dcterms:created>
  <dcterms:modified xsi:type="dcterms:W3CDTF">2022-05-18T08:46:37Z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