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330979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18 мая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временами дождь, гроза. Ветер юго-западный, западный 7-12, днем порывы 15 м/с. Температура воздуха ночью  7-9, днем 15-17 тепла.</a:t>
            </a: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19 мая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7-12 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7-9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7885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458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19 мая 2022 года метеорологические условия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616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2175</cp:revision>
  <cp:lastPrinted>2021-02-03T11:37:00Z</cp:lastPrinted>
  <dcterms:created xsi:type="dcterms:W3CDTF">2018-03-27T06:03:00Z</dcterms:created>
  <dcterms:modified xsi:type="dcterms:W3CDTF">2022-05-18T08:21:27Z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