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4599532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68" y="65698"/>
            <a:ext cx="475245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гроза, град. Ветер юго-западный, западный 9-14 м/с. Температура воздуха ночью 6-8, днём 18-20 тепла. </a:t>
            </a:r>
          </a:p>
          <a:p>
            <a:pPr lvl="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на 20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19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20 мая</a:t>
            </a:r>
          </a:p>
          <a:p>
            <a:pPr lvl="0" algn="just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Облачно,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северо-западный, западный 9-14 м/с. Температура воздуха 5-7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12853</TotalTime>
  <Words>605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2239</cp:revision>
  <cp:lastPrinted>2021-07-01T03:56:27Z</cp:lastPrinted>
  <dcterms:created xsi:type="dcterms:W3CDTF">2018-03-27T06:03:00Z</dcterms:created>
  <dcterms:modified xsi:type="dcterms:W3CDTF">2022-05-18T08:45:33Z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