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151778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725202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1301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мая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19 мая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Ветер юго-западный 5-10, днем порывы 15-20 м/с. Температура воздуха ночью 12-14°, днем 28-30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10-12°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ма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82850" y="672233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14697</TotalTime>
  <Words>635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2200</cp:revision>
  <cp:lastPrinted>2021-10-18T15:52:53Z</cp:lastPrinted>
  <dcterms:created xsi:type="dcterms:W3CDTF">2018-03-27T06:03:00Z</dcterms:created>
  <dcterms:modified xsi:type="dcterms:W3CDTF">2022-05-18T08:44:31Z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