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7051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8-10,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5-10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2022-05-18T08:31:30Z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