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86153137"/>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№138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08538"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itchFamily="18" charset="0"/>
                <a:cs typeface="Times New Roman" pitchFamily="18" charset="0"/>
              </a:rPr>
              <a:t>19 мамырға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18</a:t>
            </a:r>
            <a:r>
              <a:rPr lang="kk-KZ" altLang="ru-RU" sz="1200" b="1" dirty="0">
                <a:solidFill>
                  <a:srgbClr val="000000"/>
                </a:solidFill>
                <a:latin typeface="Times New Roman" pitchFamily="18" charset="0"/>
                <a:cs typeface="Times New Roman" pitchFamily="18" charset="0"/>
              </a:rPr>
              <a:t> мамыр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20-ден 19 </a:t>
            </a:r>
            <a:r>
              <a:rPr lang="ru-RU" altLang="ru-RU" sz="1200" b="1" dirty="0" err="1">
                <a:solidFill>
                  <a:srgbClr val="000000"/>
                </a:solidFill>
                <a:latin typeface="Times New Roman" pitchFamily="18" charset="0"/>
                <a:cs typeface="Times New Roman" pitchFamily="18" charset="0"/>
              </a:rPr>
              <a:t>мамыр</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20-ге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Көшпелі бұлтты, күндіз кей уақыттарда жаңбыр жауады, найзағай болады. Оңтүстік-батыстан жел соғады, күші 7-12, күндіз екпіні 15 м/с. Ауа температурасы түнде 7-9, күндіз 15-17 градус жылы болады.</a:t>
            </a:r>
            <a:r>
              <a:rPr lang="ru-RU" sz="1200" b="1" dirty="0">
                <a:solidFill>
                  <a:srgbClr val="000000"/>
                </a:solidFill>
                <a:latin typeface="Times New Roman" pitchFamily="18" charset="0"/>
                <a:cs typeface="Times New Roman" pitchFamily="18" charset="0"/>
              </a:rPr>
              <a:t> </a:t>
            </a:r>
          </a:p>
          <a:p>
            <a:pPr lvl="0" indent="182563" algn="just"/>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19 </a:t>
            </a:r>
            <a:r>
              <a:rPr lang="kk-KZ" sz="1200" b="1" dirty="0">
                <a:solidFill>
                  <a:srgbClr val="000000"/>
                </a:solidFill>
                <a:latin typeface="Times New Roman" pitchFamily="18" charset="0"/>
                <a:cs typeface="Times New Roman" pitchFamily="18" charset="0"/>
              </a:rPr>
              <a:t> мамырға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18 </a:t>
            </a:r>
            <a:r>
              <a:rPr lang="ru-RU" sz="1200" b="1" dirty="0" err="1">
                <a:solidFill>
                  <a:srgbClr val="000000"/>
                </a:solidFill>
                <a:latin typeface="Times New Roman" pitchFamily="18" charset="0"/>
                <a:cs typeface="Times New Roman" pitchFamily="18" charset="0"/>
              </a:rPr>
              <a:t>мамыр</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20-ден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19 </a:t>
            </a:r>
            <a:r>
              <a:rPr lang="ru-RU" sz="1200" b="1" dirty="0" err="1">
                <a:solidFill>
                  <a:srgbClr val="000000"/>
                </a:solidFill>
                <a:latin typeface="Times New Roman" pitchFamily="18" charset="0"/>
                <a:cs typeface="Times New Roman" pitchFamily="18" charset="0"/>
              </a:rPr>
              <a:t>мамыр</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Көшпелі бұлтты, жауын-шашынсыз. Оңтүстік- батыстан жел соғады, күші 7-12 м/с. Ауа температурасы 7-9 градус 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endParaRPr lang="ru-RU" sz="120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10558329"/>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0,005</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458</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421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5122" y="2410504"/>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18 </a:t>
            </a:r>
            <a:r>
              <a:rPr lang="ru-RU" sz="1200" dirty="0" err="1">
                <a:solidFill>
                  <a:schemeClr val="tx1"/>
                </a:solidFill>
                <a:latin typeface="Times New Roman" panose="02020603050405020304" pitchFamily="18" charset="0"/>
                <a:cs typeface="Times New Roman" panose="02020603050405020304" pitchFamily="18" charset="0"/>
              </a:rPr>
              <a:t>мамыр</a:t>
            </a:r>
            <a:r>
              <a:rPr lang="ru-RU" sz="1200" dirty="0">
                <a:solidFill>
                  <a:schemeClr val="tx1"/>
                </a:solidFill>
                <a:latin typeface="Times New Roman" panose="02020603050405020304" pitchFamily="18" charset="0"/>
                <a:cs typeface="Times New Roman" panose="02020603050405020304" pitchFamily="18" charset="0"/>
              </a:rPr>
              <a:t>, 19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13078</TotalTime>
  <Words>546</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2205</cp:revision>
  <cp:lastPrinted>2021-07-01T07:38:07Z</cp:lastPrinted>
  <dcterms:created xsi:type="dcterms:W3CDTF">2018-03-27T06:03:00Z</dcterms:created>
  <dcterms:modified xsi:type="dcterms:W3CDTF">2022-05-18T08:21:04Z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